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6" r:id="rId3"/>
    <p:sldId id="398" r:id="rId4"/>
    <p:sldId id="367" r:id="rId5"/>
    <p:sldId id="365" r:id="rId6"/>
    <p:sldId id="399" r:id="rId7"/>
    <p:sldId id="401" r:id="rId8"/>
    <p:sldId id="402" r:id="rId9"/>
    <p:sldId id="393" r:id="rId10"/>
    <p:sldId id="403" r:id="rId11"/>
    <p:sldId id="380" r:id="rId12"/>
    <p:sldId id="382" r:id="rId13"/>
    <p:sldId id="381" r:id="rId14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4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82" y="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EB770F7-CC20-4FA5-8E64-F468509E437F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23B73B-920C-4101-A5C2-EB6A8D32F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55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C12B2D5-300A-4C8B-8536-8F77050231CA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0EDF07-B6F3-430C-B463-9F624B6E1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448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9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8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340F8-78BD-4A53-828F-006248CAAA2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5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7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4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61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0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53B98-9199-422B-AA22-EB4A77983C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5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tairox_ball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2209800" y="1868488"/>
            <a:ext cx="8094663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Ransomware, etc.</a:t>
            </a:r>
            <a:r>
              <a:rPr lang="en-US" altLang="en-US" sz="48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en-US" altLang="en-US" sz="48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913" y="546576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Protection</a:t>
            </a: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327" y="1527464"/>
            <a:ext cx="11107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008B3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 long will it take you to rebuild from an offsite (off network) copy of your infrastructure?</a:t>
            </a:r>
            <a:endParaRPr lang="en-CA" sz="4800" b="1" dirty="0">
              <a:solidFill>
                <a:srgbClr val="008B3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Backup - Protection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1646"/>
            <a:ext cx="9697155" cy="58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Backup -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17" y="791646"/>
            <a:ext cx="9708682" cy="58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Backup – New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3" y="785813"/>
            <a:ext cx="9625278" cy="58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92" y="1998881"/>
            <a:ext cx="8275707" cy="4461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4650" y="1152525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851% growth in the number of ransomware families in 9 months … ransomware as a service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3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48441" y="1935631"/>
            <a:ext cx="8457200" cy="238132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1-2% of Sage 300 companies are infected every month!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Source: Anecdotal </a:t>
            </a:r>
          </a:p>
          <a:p>
            <a:pPr marL="457200" lvl="1" indent="0" eaLnBrk="1" hangingPunct="1">
              <a:buNone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027482"/>
            <a:ext cx="78486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 – Word Virus Example</a:t>
            </a: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7" y="1652587"/>
            <a:ext cx="94202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 – Word Virus Example</a:t>
            </a: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1" y="777875"/>
            <a:ext cx="9744507" cy="57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 – Word Virus Example</a:t>
            </a: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115942"/>
            <a:ext cx="8655627" cy="46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 Affects 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0200" y="1495425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Increasingly Complex Windows Security</a:t>
            </a: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Increasingly Aggressive Anti-Malware Programs</a:t>
            </a:r>
          </a:p>
          <a:p>
            <a:pPr eaLnBrk="1" hangingPunct="1"/>
            <a:endParaRPr lang="en-US" altLang="en-US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</TotalTime>
  <Words>111</Words>
  <Application>Microsoft Office PowerPoint</Application>
  <PresentationFormat>Widescreen</PresentationFormat>
  <Paragraphs>30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Tahoma</vt:lpstr>
      <vt:lpstr>Office Theme</vt:lpstr>
      <vt:lpstr>Ransomware, etc. </vt:lpstr>
      <vt:lpstr>Ransomware</vt:lpstr>
      <vt:lpstr>Ransomware</vt:lpstr>
      <vt:lpstr>Ransomware</vt:lpstr>
      <vt:lpstr>Ransomware</vt:lpstr>
      <vt:lpstr>Ransomware – Word Virus Example</vt:lpstr>
      <vt:lpstr>Ransomware – Word Virus Example</vt:lpstr>
      <vt:lpstr>Ransomware – Word Virus Example</vt:lpstr>
      <vt:lpstr>Ransomware Affects Us</vt:lpstr>
      <vt:lpstr>Protection</vt:lpstr>
      <vt:lpstr>SOX Backup - Protection</vt:lpstr>
      <vt:lpstr>SOX Backup - Protection</vt:lpstr>
      <vt:lpstr>SOX Backup – New Features</vt:lpstr>
    </vt:vector>
  </TitlesOfParts>
  <Company>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368</cp:revision>
  <cp:lastPrinted>2015-02-16T21:05:54Z</cp:lastPrinted>
  <dcterms:created xsi:type="dcterms:W3CDTF">2010-07-06T18:35:00Z</dcterms:created>
  <dcterms:modified xsi:type="dcterms:W3CDTF">2017-11-07T20:42:43Z</dcterms:modified>
</cp:coreProperties>
</file>