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451" r:id="rId3"/>
    <p:sldId id="473" r:id="rId4"/>
    <p:sldId id="479" r:id="rId5"/>
    <p:sldId id="474" r:id="rId6"/>
    <p:sldId id="464" r:id="rId7"/>
    <p:sldId id="477" r:id="rId8"/>
    <p:sldId id="449" r:id="rId9"/>
    <p:sldId id="437" r:id="rId10"/>
    <p:sldId id="448" r:id="rId11"/>
    <p:sldId id="450" r:id="rId12"/>
    <p:sldId id="465" r:id="rId13"/>
    <p:sldId id="466" r:id="rId14"/>
    <p:sldId id="467" r:id="rId15"/>
    <p:sldId id="468" r:id="rId16"/>
    <p:sldId id="475" r:id="rId17"/>
    <p:sldId id="480" r:id="rId18"/>
    <p:sldId id="428" r:id="rId19"/>
    <p:sldId id="478" r:id="rId20"/>
    <p:sldId id="476" r:id="rId21"/>
  </p:sldIdLst>
  <p:sldSz cx="12192000" cy="6858000"/>
  <p:notesSz cx="7019925" cy="930592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F1DE"/>
    <a:srgbClr val="BDEEFF"/>
    <a:srgbClr val="F8EDEC"/>
    <a:srgbClr val="008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768" autoAdjust="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11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75" d="100"/>
          <a:sy n="75" d="100"/>
        </p:scale>
        <p:origin x="246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A126CA-790A-412E-BB0F-002A3C2AE3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A7F1D7-A837-4288-8511-B347BF2ED4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B163F17-6532-4DBA-A854-E6D691D137AE}" type="datetimeFigureOut">
              <a:rPr lang="en-US"/>
              <a:pPr>
                <a:defRPr/>
              </a:pPr>
              <a:t>4/6/2023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B45DA4-AE49-44DC-BC4E-DAC232F9F3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E97BD6-0873-4AA7-835E-D6A6E21C0B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9A39229-05A1-44E1-88EC-571333D8E4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6199B1-2ACB-4330-AD6C-F91B354CFE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E0874-6D90-4E1F-8752-78AF4796325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033CF62-CD0E-4309-B1A8-6477AC8D5196}" type="datetimeFigureOut">
              <a:rPr lang="en-US"/>
              <a:pPr>
                <a:defRPr/>
              </a:pPr>
              <a:t>4/6/2023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A6F6019-E14E-45E8-905D-704403A99F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07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F336C58-8837-476B-B0BF-0E109D6FE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0E262-86D1-4E81-B77B-38DE4F5000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2A2173-4301-4F33-B4C1-56A848C90F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0F1473B-D237-4201-948B-9F17A10A6A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9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909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857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960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844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807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2594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9608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1854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7448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319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311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128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932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02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519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344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62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601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6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28" y="169539"/>
            <a:ext cx="8868833" cy="608231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5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43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8802161-C423-4CA1-805D-3D1F612BAA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88693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627EE02-467C-490D-8D0E-CD65E39740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11896E-A8CA-4BAF-9A3C-95E4445AE82B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008B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5FA70F-997F-7708-385D-9A461DC41DA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37512" y="192763"/>
            <a:ext cx="1304547" cy="5669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65" r:id="rId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8B39"/>
          </a:solidFill>
          <a:latin typeface="Tahoma"/>
          <a:ea typeface="ＭＳ Ｐゴシック" charset="-128"/>
          <a:cs typeface="Tahom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/>
          <a:ea typeface="ＭＳ Ｐゴシック" charset="-128"/>
          <a:cs typeface="Tahom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ahoma"/>
          <a:ea typeface="ＭＳ Ｐゴシック" charset="-128"/>
          <a:cs typeface="Tahom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/>
          <a:ea typeface="ＭＳ Ｐゴシック" charset="-128"/>
          <a:cs typeface="Tahom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Tahoma"/>
          <a:ea typeface="ＭＳ Ｐゴシック" charset="-128"/>
          <a:cs typeface="Tahom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ahoma"/>
          <a:ea typeface="ＭＳ Ｐゴシック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tairox_ball_green.png">
            <a:extLst>
              <a:ext uri="{FF2B5EF4-FFF2-40B4-BE49-F238E27FC236}">
                <a16:creationId xmlns:a16="http://schemas.microsoft.com/office/drawing/2014/main" id="{67136229-803F-4BCF-BDF5-FDEC690C1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225425"/>
            <a:ext cx="5880100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>
            <a:extLst>
              <a:ext uri="{FF2B5EF4-FFF2-40B4-BE49-F238E27FC236}">
                <a16:creationId xmlns:a16="http://schemas.microsoft.com/office/drawing/2014/main" id="{E5107158-B85C-4C9A-8CC1-082E38804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868488"/>
            <a:ext cx="8094663" cy="233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TaiRox Training</a:t>
            </a:r>
            <a:br>
              <a:rPr lang="en-US" altLang="en-US" sz="480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D3F50A-719E-4940-8815-E34A466BB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913" y="5465763"/>
            <a:ext cx="6400800" cy="110331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dirty="0">
                <a:ea typeface="+mn-ea"/>
              </a:rPr>
              <a:t>Don Thomson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Larger Distribution Companies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024A88-44D1-7CF6-4F33-E6C1C8C6E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825" y="1310185"/>
            <a:ext cx="9422349" cy="1978988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AB7C26A-57AA-6032-E377-460963A8DCCC}"/>
              </a:ext>
            </a:extLst>
          </p:cNvPr>
          <p:cNvSpPr txBox="1">
            <a:spLocks/>
          </p:cNvSpPr>
          <p:nvPr/>
        </p:nvSpPr>
        <p:spPr bwMode="auto">
          <a:xfrm>
            <a:off x="1384825" y="3813545"/>
            <a:ext cx="7609050" cy="177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Third Party or Owned, Often a Mixture</a:t>
            </a:r>
          </a:p>
        </p:txBody>
      </p:sp>
    </p:spTree>
    <p:extLst>
      <p:ext uri="{BB962C8B-B14F-4D97-AF65-F5344CB8AC3E}">
        <p14:creationId xmlns:p14="http://schemas.microsoft.com/office/powerpoint/2010/main" val="1673779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Larger Distribution Companies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4438C2-02A6-2C7E-114F-1A90C8BD1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359" y="1123673"/>
            <a:ext cx="8119281" cy="504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10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Meat Distributor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99307E-3810-443E-A6DD-C7CF3D246306}"/>
              </a:ext>
            </a:extLst>
          </p:cNvPr>
          <p:cNvSpPr txBox="1">
            <a:spLocks/>
          </p:cNvSpPr>
          <p:nvPr/>
        </p:nvSpPr>
        <p:spPr bwMode="auto">
          <a:xfrm>
            <a:off x="712338" y="1157160"/>
            <a:ext cx="10301406" cy="535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Sage 300 I/C item quantity is pounds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All pricing is by-the-pound</a:t>
            </a:r>
          </a:p>
          <a:p>
            <a:pPr eaLnBrk="1" hangingPunct="1"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Meat is purchased and sold in lotted boxes</a:t>
            </a:r>
          </a:p>
          <a:p>
            <a:pPr eaLnBrk="1" hangingPunct="1"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Purchase orders are created with weight estimates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10 boxes of beef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steaks weighing approximately 55 pounds each</a:t>
            </a:r>
          </a:p>
          <a:p>
            <a:pPr eaLnBrk="1" hangingPunct="1"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Meat 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from lots is s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old before it arrives (O/E order) 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When boxes arrive, ACCU-DART scans lots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Estimated weights are changed to actual weights</a:t>
            </a:r>
          </a:p>
          <a:p>
            <a:pPr eaLnBrk="1" hangingPunct="1"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Meat is shipped in unopened boxes, scanned by ACCU-DART</a:t>
            </a:r>
          </a:p>
        </p:txBody>
      </p:sp>
    </p:spTree>
    <p:extLst>
      <p:ext uri="{BB962C8B-B14F-4D97-AF65-F5344CB8AC3E}">
        <p14:creationId xmlns:p14="http://schemas.microsoft.com/office/powerpoint/2010/main" val="2327004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Pet Food Distributor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99307E-3810-443E-A6DD-C7CF3D246306}"/>
              </a:ext>
            </a:extLst>
          </p:cNvPr>
          <p:cNvSpPr txBox="1">
            <a:spLocks/>
          </p:cNvSpPr>
          <p:nvPr/>
        </p:nvSpPr>
        <p:spPr bwMode="auto">
          <a:xfrm>
            <a:off x="467626" y="993387"/>
            <a:ext cx="11256748" cy="535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Client sends empty bags to TPM on consignment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The TPM periodically creates a batch of pet food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When a batch is created a number of bags are filled.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When the client takes orders they need to know how many bags are filled.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The TPM needs to know projected future quantities so they can plan batch creation.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Canned goods and POS materials are made elsewhere and sent to the TPM, who is also a 3PL.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The client has 3 Sage 300 Companies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Canadian, USA and TPM-Mirror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65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Pet Food Distributor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920D52-95D9-37BD-325F-2145BF24F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808" y="990563"/>
            <a:ext cx="8568384" cy="556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3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Solar Street Lamp Distributor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99307E-3810-443E-A6DD-C7CF3D246306}"/>
              </a:ext>
            </a:extLst>
          </p:cNvPr>
          <p:cNvSpPr txBox="1">
            <a:spLocks/>
          </p:cNvSpPr>
          <p:nvPr/>
        </p:nvSpPr>
        <p:spPr bwMode="auto">
          <a:xfrm>
            <a:off x="467626" y="993387"/>
            <a:ext cx="11256748" cy="535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Client has multiple TPMs in China and USA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Street lamp structures are sent to customers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Structures are erected before electronics are installed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Client has multiple 3PLs who ship electronics to customers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Electronics are dependent on GPS location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Sunlight hour variation is different at different latitudes.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Multiple systems update using Microsoft Message Queuing 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687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WebSyncERP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AB7C26A-57AA-6032-E377-460963A8DCCC}"/>
              </a:ext>
            </a:extLst>
          </p:cNvPr>
          <p:cNvSpPr txBox="1">
            <a:spLocks/>
          </p:cNvSpPr>
          <p:nvPr/>
        </p:nvSpPr>
        <p:spPr bwMode="auto">
          <a:xfrm>
            <a:off x="228601" y="1089819"/>
            <a:ext cx="3328988" cy="151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80% product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20% customization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C19828-E138-27E4-7820-366395410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8" y="785813"/>
            <a:ext cx="7885275" cy="582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62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G/L Account Code Change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AB7C26A-57AA-6032-E377-460963A8DCCC}"/>
              </a:ext>
            </a:extLst>
          </p:cNvPr>
          <p:cNvSpPr txBox="1">
            <a:spLocks/>
          </p:cNvSpPr>
          <p:nvPr/>
        </p:nvSpPr>
        <p:spPr bwMode="auto">
          <a:xfrm>
            <a:off x="228601" y="1089819"/>
            <a:ext cx="3328988" cy="151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80% product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20% customization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0D102A-C95F-A2E8-B59D-0CE56F392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050" y="991018"/>
            <a:ext cx="8134349" cy="451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43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Stability vs. Innovation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D2FBFA-3CD3-A617-F109-18E39502D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40" y="1247775"/>
            <a:ext cx="5715000" cy="43624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3C07FD4-A06F-11B5-6929-B2106D75F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2239" y="1242327"/>
            <a:ext cx="33147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74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TaiRox Products, What's New 2</a:t>
            </a:r>
          </a:p>
        </p:txBody>
      </p:sp>
    </p:spTree>
    <p:extLst>
      <p:ext uri="{BB962C8B-B14F-4D97-AF65-F5344CB8AC3E}">
        <p14:creationId xmlns:p14="http://schemas.microsoft.com/office/powerpoint/2010/main" val="2695905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Training Agenda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99307E-3810-443E-A6DD-C7CF3D246306}"/>
              </a:ext>
            </a:extLst>
          </p:cNvPr>
          <p:cNvSpPr txBox="1">
            <a:spLocks/>
          </p:cNvSpPr>
          <p:nvPr/>
        </p:nvSpPr>
        <p:spPr bwMode="auto">
          <a:xfrm>
            <a:off x="402769" y="920986"/>
            <a:ext cx="9786258" cy="501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Announcements</a:t>
            </a:r>
          </a:p>
          <a:p>
            <a:pPr eaLnBrk="1" hangingPunct="1"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TaiRox Web Site Resources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TaiRox Products, What's New 1 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(bio break)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The 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Future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of Sage 300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TaiRox Products, What's New 2</a:t>
            </a:r>
          </a:p>
        </p:txBody>
      </p:sp>
    </p:spTree>
    <p:extLst>
      <p:ext uri="{BB962C8B-B14F-4D97-AF65-F5344CB8AC3E}">
        <p14:creationId xmlns:p14="http://schemas.microsoft.com/office/powerpoint/2010/main" val="1887186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Training Agenda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99307E-3810-443E-A6DD-C7CF3D246306}"/>
              </a:ext>
            </a:extLst>
          </p:cNvPr>
          <p:cNvSpPr txBox="1">
            <a:spLocks/>
          </p:cNvSpPr>
          <p:nvPr/>
        </p:nvSpPr>
        <p:spPr bwMode="auto">
          <a:xfrm>
            <a:off x="402769" y="920986"/>
            <a:ext cx="9786258" cy="501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Announcements</a:t>
            </a:r>
          </a:p>
          <a:p>
            <a:pPr eaLnBrk="1" hangingPunct="1"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TaiRox Web Site Resources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TaiRox Products, What's New 1 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(bio break)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The 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Future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of Sage 300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TaiRox Products, What's New 2</a:t>
            </a:r>
          </a:p>
        </p:txBody>
      </p:sp>
    </p:spTree>
    <p:extLst>
      <p:ext uri="{BB962C8B-B14F-4D97-AF65-F5344CB8AC3E}">
        <p14:creationId xmlns:p14="http://schemas.microsoft.com/office/powerpoint/2010/main" val="1839732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ACCU-DART Announcement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BA526A-1B7D-041D-5F27-D88B5A13A5A2}"/>
              </a:ext>
            </a:extLst>
          </p:cNvPr>
          <p:cNvSpPr txBox="1"/>
          <p:nvPr/>
        </p:nvSpPr>
        <p:spPr>
          <a:xfrm>
            <a:off x="330200" y="1001488"/>
            <a:ext cx="11687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Executive Concepts Inc. and TaiRox Software Inc. have entered into an agreement related to the improvement, support, maintenance and customizations for the integration of Sage 300 with ACCU-DART: a real-time inventory solution.</a:t>
            </a:r>
            <a:endParaRPr lang="en-CA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6DB80E-1D03-755A-CF75-5FD881440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004" y="2280812"/>
            <a:ext cx="6487659" cy="440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8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Rejuvenate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AF52DD-AD31-F99D-48E7-2E250EDB3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34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b="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Rejuvenate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A32830-4CF8-8330-608F-E14BBB37D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507" y="982190"/>
            <a:ext cx="9818985" cy="548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0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TaiRox Products, What's New 1</a:t>
            </a:r>
          </a:p>
        </p:txBody>
      </p:sp>
    </p:spTree>
    <p:extLst>
      <p:ext uri="{BB962C8B-B14F-4D97-AF65-F5344CB8AC3E}">
        <p14:creationId xmlns:p14="http://schemas.microsoft.com/office/powerpoint/2010/main" val="970054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The Future of Sage 300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0E521F-35A1-E7CE-B693-FF6EB49DE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626" y="1119115"/>
            <a:ext cx="7730747" cy="534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30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Accounting Software Evolution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99307E-3810-443E-A6DD-C7CF3D246306}"/>
              </a:ext>
            </a:extLst>
          </p:cNvPr>
          <p:cNvSpPr txBox="1">
            <a:spLocks/>
          </p:cNvSpPr>
          <p:nvPr/>
        </p:nvSpPr>
        <p:spPr bwMode="auto">
          <a:xfrm>
            <a:off x="330199" y="1163985"/>
            <a:ext cx="9414301" cy="397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An Accounting Package Finds a Niche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Existing Customers Grow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More Features, More Options are Added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Lo-Mid-Market: More Integration with External </a:t>
            </a: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Systems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Hi-Mid-Market: Automation</a:t>
            </a:r>
          </a:p>
        </p:txBody>
      </p:sp>
    </p:spTree>
    <p:extLst>
      <p:ext uri="{BB962C8B-B14F-4D97-AF65-F5344CB8AC3E}">
        <p14:creationId xmlns:p14="http://schemas.microsoft.com/office/powerpoint/2010/main" val="917692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Larger 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Distribution Companies</a:t>
            </a:r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99307E-3810-443E-A6DD-C7CF3D246306}"/>
              </a:ext>
            </a:extLst>
          </p:cNvPr>
          <p:cNvSpPr txBox="1">
            <a:spLocks/>
          </p:cNvSpPr>
          <p:nvPr/>
        </p:nvSpPr>
        <p:spPr bwMode="auto">
          <a:xfrm>
            <a:off x="330200" y="1082097"/>
            <a:ext cx="6357203" cy="397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Warehouses</a:t>
            </a:r>
          </a:p>
          <a:p>
            <a:pPr eaLnBrk="1" hangingPunct="1"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Third-Party Manufacturers (TPM)</a:t>
            </a:r>
            <a:endParaRPr lang="en-US" altLang="en-US" dirty="0">
              <a:solidFill>
                <a:prstClr val="black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Third-Party Logistics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(3PL)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Automation</a:t>
            </a:r>
          </a:p>
        </p:txBody>
      </p:sp>
    </p:spTree>
    <p:extLst>
      <p:ext uri="{BB962C8B-B14F-4D97-AF65-F5344CB8AC3E}">
        <p14:creationId xmlns:p14="http://schemas.microsoft.com/office/powerpoint/2010/main" val="3113884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6927</TotalTime>
  <Words>452</Words>
  <Application>Microsoft Office PowerPoint</Application>
  <PresentationFormat>Widescreen</PresentationFormat>
  <Paragraphs>91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Tahoma</vt:lpstr>
      <vt:lpstr>Office Theme</vt:lpstr>
      <vt:lpstr>TaiRox Training </vt:lpstr>
      <vt:lpstr>Training Agenda</vt:lpstr>
      <vt:lpstr>ACCU-DART Announcement</vt:lpstr>
      <vt:lpstr>Rejuvenate</vt:lpstr>
      <vt:lpstr>Rejuvenate</vt:lpstr>
      <vt:lpstr>TaiRox Products, What's New 1</vt:lpstr>
      <vt:lpstr>The Future of Sage 300</vt:lpstr>
      <vt:lpstr>Accounting Software Evolution</vt:lpstr>
      <vt:lpstr>Larger Distribution Companies</vt:lpstr>
      <vt:lpstr>Larger Distribution Companies</vt:lpstr>
      <vt:lpstr>Larger Distribution Companies</vt:lpstr>
      <vt:lpstr>Meat Distributor</vt:lpstr>
      <vt:lpstr>Pet Food Distributor</vt:lpstr>
      <vt:lpstr>Pet Food Distributor</vt:lpstr>
      <vt:lpstr>Solar Street Lamp Distributor</vt:lpstr>
      <vt:lpstr>WebSyncERP</vt:lpstr>
      <vt:lpstr>G/L Account Code Change</vt:lpstr>
      <vt:lpstr>Stability vs. Innovation</vt:lpstr>
      <vt:lpstr>TaiRox Products, What's New 2</vt:lpstr>
      <vt:lpstr>Training Agenda</vt:lpstr>
    </vt:vector>
  </TitlesOfParts>
  <Company>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TaiRox Software Inc</dc:title>
  <dc:creator>Don Thomson</dc:creator>
  <cp:lastModifiedBy>Don Thomson</cp:lastModifiedBy>
  <cp:revision>450</cp:revision>
  <cp:lastPrinted>2015-02-16T21:05:54Z</cp:lastPrinted>
  <dcterms:created xsi:type="dcterms:W3CDTF">2010-07-06T18:35:00Z</dcterms:created>
  <dcterms:modified xsi:type="dcterms:W3CDTF">2023-04-06T17:50:46Z</dcterms:modified>
</cp:coreProperties>
</file>