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448" r:id="rId3"/>
    <p:sldId id="449" r:id="rId4"/>
  </p:sldIdLst>
  <p:sldSz cx="12192000" cy="6858000"/>
  <p:notesSz cx="7019925" cy="9305925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8B39"/>
    <a:srgbClr val="EBF1DE"/>
    <a:srgbClr val="BDEEFF"/>
    <a:srgbClr val="F8ED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984" y="5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napToObjects="1">
      <p:cViewPr varScale="1">
        <p:scale>
          <a:sx n="53" d="100"/>
          <a:sy n="53" d="100"/>
        </p:scale>
        <p:origin x="321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BA126CA-790A-412E-BB0F-002A3C2AE38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650" cy="465138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l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5A7F1D7-A837-4288-8511-B347BF2ED4F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6688" y="0"/>
            <a:ext cx="3041650" cy="465138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r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FB163F17-6532-4DBA-A854-E6D691D137AE}" type="datetimeFigureOut">
              <a:rPr lang="en-US"/>
              <a:pPr>
                <a:defRPr/>
              </a:pPr>
              <a:t>4/9/2023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2B45DA4-AE49-44DC-BC4E-DAC232F9F32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39200"/>
            <a:ext cx="3041650" cy="465138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l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E97BD6-0873-4AA7-835E-D6A6E21C0B8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6688" y="8839200"/>
            <a:ext cx="3041650" cy="465138"/>
          </a:xfrm>
          <a:prstGeom prst="rect">
            <a:avLst/>
          </a:prstGeom>
        </p:spPr>
        <p:txBody>
          <a:bodyPr vert="horz" wrap="square" lIns="93287" tIns="46644" rIns="93287" bIns="46644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9A39229-05A1-44E1-88EC-571333D8E40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46199B1-2ACB-4330-AD6C-F91B354CFE3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65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5AE0874-6D90-4E1F-8752-78AF4796325B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976688" y="0"/>
            <a:ext cx="304165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0033CF62-CD0E-4309-B1A8-6477AC8D5196}" type="datetimeFigureOut">
              <a:rPr lang="en-US"/>
              <a:pPr>
                <a:defRPr/>
              </a:pPr>
              <a:t>4/9/2023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DA6F6019-E14E-45E8-905D-704403A99F5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0775" cy="3489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0F336C58-8837-476B-B0BF-0E109D6FE0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01675" y="4419600"/>
            <a:ext cx="5616575" cy="41878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60E262-86D1-4E81-B77B-38DE4F5000B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839200"/>
            <a:ext cx="304165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2A2173-4301-4F33-B4C1-56A848C90F7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976688" y="8839200"/>
            <a:ext cx="3041650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0F1473B-D237-4201-948B-9F17A10A6A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0F1473B-D237-4201-948B-9F17A10A6AB4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07871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>
            <a:extLst>
              <a:ext uri="{FF2B5EF4-FFF2-40B4-BE49-F238E27FC236}">
                <a16:creationId xmlns:a16="http://schemas.microsoft.com/office/drawing/2014/main" id="{9018EC50-ABC7-425C-B945-41E74E65EFA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>
            <a:extLst>
              <a:ext uri="{FF2B5EF4-FFF2-40B4-BE49-F238E27FC236}">
                <a16:creationId xmlns:a16="http://schemas.microsoft.com/office/drawing/2014/main" id="{768AD5EF-7401-44F8-AD23-0754DA8E470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/>
          </a:p>
        </p:txBody>
      </p:sp>
      <p:sp>
        <p:nvSpPr>
          <p:cNvPr id="15364" name="Slide Number Placeholder 3">
            <a:extLst>
              <a:ext uri="{FF2B5EF4-FFF2-40B4-BE49-F238E27FC236}">
                <a16:creationId xmlns:a16="http://schemas.microsoft.com/office/drawing/2014/main" id="{6525A232-008D-44EE-9C49-600FD260E5B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523A1AE-9C21-402A-841E-99F777689859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636653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>
            <a:extLst>
              <a:ext uri="{FF2B5EF4-FFF2-40B4-BE49-F238E27FC236}">
                <a16:creationId xmlns:a16="http://schemas.microsoft.com/office/drawing/2014/main" id="{9018EC50-ABC7-425C-B945-41E74E65EFA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>
            <a:extLst>
              <a:ext uri="{FF2B5EF4-FFF2-40B4-BE49-F238E27FC236}">
                <a16:creationId xmlns:a16="http://schemas.microsoft.com/office/drawing/2014/main" id="{768AD5EF-7401-44F8-AD23-0754DA8E470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/>
          </a:p>
        </p:txBody>
      </p:sp>
      <p:sp>
        <p:nvSpPr>
          <p:cNvPr id="15364" name="Slide Number Placeholder 3">
            <a:extLst>
              <a:ext uri="{FF2B5EF4-FFF2-40B4-BE49-F238E27FC236}">
                <a16:creationId xmlns:a16="http://schemas.microsoft.com/office/drawing/2014/main" id="{6525A232-008D-44EE-9C49-600FD260E5B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523A1AE-9C21-402A-841E-99F777689859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0202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AU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961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7428" y="169539"/>
            <a:ext cx="8868833" cy="608231"/>
          </a:xfrm>
        </p:spPr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957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0434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08802161-C423-4CA1-805D-3D1F612BAAEB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886936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n-US"/>
              <a:t>Click to edit Master title style</a:t>
            </a:r>
            <a:endParaRPr lang="en-US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D627EE02-467C-490D-8D0E-CD65E397404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n-US"/>
              <a:t>Click to edit Master text styles</a:t>
            </a:r>
          </a:p>
          <a:p>
            <a:pPr lvl="1"/>
            <a:r>
              <a:rPr lang="en-AU" altLang="en-US"/>
              <a:t>Second level</a:t>
            </a:r>
          </a:p>
          <a:p>
            <a:pPr lvl="2"/>
            <a:r>
              <a:rPr lang="en-AU" altLang="en-US"/>
              <a:t>Third level</a:t>
            </a:r>
          </a:p>
          <a:p>
            <a:pPr lvl="3"/>
            <a:r>
              <a:rPr lang="en-AU" altLang="en-US"/>
              <a:t>Fourth level</a:t>
            </a:r>
          </a:p>
          <a:p>
            <a:pPr lvl="4"/>
            <a:r>
              <a:rPr lang="en-AU" altLang="en-US"/>
              <a:t>Fifth level</a:t>
            </a:r>
            <a:endParaRPr lang="en-US" alt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311896E-A8CA-4BAF-9A3C-95E4445AE82B}"/>
              </a:ext>
            </a:extLst>
          </p:cNvPr>
          <p:cNvSpPr/>
          <p:nvPr userDrawn="1"/>
        </p:nvSpPr>
        <p:spPr>
          <a:xfrm>
            <a:off x="0" y="6721475"/>
            <a:ext cx="12192000" cy="136525"/>
          </a:xfrm>
          <a:prstGeom prst="rect">
            <a:avLst/>
          </a:prstGeom>
          <a:solidFill>
            <a:srgbClr val="008B39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D1629A2-D5A6-F6E9-6092-F8CA09850B5E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0277853" y="246551"/>
            <a:ext cx="1304547" cy="56692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57" r:id="rId1"/>
    <p:sldLayoutId id="2147483958" r:id="rId2"/>
    <p:sldLayoutId id="2147483965" r:id="rId3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rgbClr val="008B39"/>
          </a:solidFill>
          <a:latin typeface="Tahoma"/>
          <a:ea typeface="ＭＳ Ｐゴシック" charset="-128"/>
          <a:cs typeface="Tahoma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8B39"/>
          </a:solidFill>
          <a:latin typeface="Tahoma" charset="0"/>
          <a:ea typeface="ＭＳ Ｐゴシック" charset="-128"/>
          <a:cs typeface="Tahoma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8B39"/>
          </a:solidFill>
          <a:latin typeface="Tahoma" charset="0"/>
          <a:ea typeface="ＭＳ Ｐゴシック" charset="-128"/>
          <a:cs typeface="Tahoma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8B39"/>
          </a:solidFill>
          <a:latin typeface="Tahoma" charset="0"/>
          <a:ea typeface="ＭＳ Ｐゴシック" charset="-128"/>
          <a:cs typeface="Tahoma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8B39"/>
          </a:solidFill>
          <a:latin typeface="Tahoma" charset="0"/>
          <a:ea typeface="ＭＳ Ｐゴシック" charset="-128"/>
          <a:cs typeface="Tahoma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3200" b="1">
          <a:solidFill>
            <a:srgbClr val="008B39"/>
          </a:solidFill>
          <a:latin typeface="Tahoma" charset="0"/>
          <a:ea typeface="ＭＳ Ｐゴシック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3200" b="1">
          <a:solidFill>
            <a:srgbClr val="008B39"/>
          </a:solidFill>
          <a:latin typeface="Tahoma" charset="0"/>
          <a:ea typeface="ＭＳ Ｐゴシック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3200" b="1">
          <a:solidFill>
            <a:srgbClr val="008B39"/>
          </a:solidFill>
          <a:latin typeface="Tahoma" charset="0"/>
          <a:ea typeface="ＭＳ Ｐゴシック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3200" b="1">
          <a:solidFill>
            <a:srgbClr val="008B39"/>
          </a:solidFill>
          <a:latin typeface="Tahoma" charset="0"/>
          <a:ea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ahoma"/>
          <a:ea typeface="ＭＳ Ｐゴシック" charset="-128"/>
          <a:cs typeface="Tahoma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Tahoma"/>
          <a:ea typeface="ＭＳ Ｐゴシック" charset="-128"/>
          <a:cs typeface="Tahoma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ahoma"/>
          <a:ea typeface="ＭＳ Ｐゴシック" charset="-128"/>
          <a:cs typeface="Tahoma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Tahoma"/>
          <a:ea typeface="ＭＳ Ｐゴシック" charset="-128"/>
          <a:cs typeface="Tahoma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Tahoma"/>
          <a:ea typeface="ＭＳ Ｐゴシック" charset="-128"/>
          <a:cs typeface="Tahom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vimeo.com/605843389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10" descr="tairox_ball_green.png">
            <a:extLst>
              <a:ext uri="{FF2B5EF4-FFF2-40B4-BE49-F238E27FC236}">
                <a16:creationId xmlns:a16="http://schemas.microsoft.com/office/drawing/2014/main" id="{67136229-803F-4BCF-BDF5-FDEC690C1BB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25" y="225425"/>
            <a:ext cx="5880100" cy="6343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Title 1">
            <a:extLst>
              <a:ext uri="{FF2B5EF4-FFF2-40B4-BE49-F238E27FC236}">
                <a16:creationId xmlns:a16="http://schemas.microsoft.com/office/drawing/2014/main" id="{E5107158-B85C-4C9A-8CC1-082E388042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94712" y="2476856"/>
            <a:ext cx="9602575" cy="2336800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TPAC Super Session:</a:t>
            </a:r>
            <a:br>
              <a:rPr lang="en-US" sz="480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480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Add-On Products for Sage 300</a:t>
            </a:r>
            <a:br>
              <a:rPr lang="en-US" sz="4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br>
              <a:rPr lang="en-US" sz="4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4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TaiRox Copy Company</a:t>
            </a:r>
            <a:br>
              <a:rPr lang="en-US" altLang="en-US" sz="4800" dirty="0">
                <a:latin typeface="Tahoma" panose="020B0604030504040204" pitchFamily="34" charset="0"/>
                <a:ea typeface="ＭＳ Ｐゴシック" panose="020B0600070205080204" pitchFamily="34" charset="-128"/>
                <a:cs typeface="Tahoma" panose="020B0604030504040204" pitchFamily="34" charset="0"/>
              </a:rPr>
            </a:br>
            <a:endParaRPr lang="en-US" altLang="en-US" sz="2800" dirty="0">
              <a:solidFill>
                <a:schemeClr val="bg1">
                  <a:lumMod val="50000"/>
                </a:schemeClr>
              </a:solidFill>
              <a:latin typeface="Tahoma" panose="020B0604030504040204" pitchFamily="34" charset="0"/>
              <a:ea typeface="ＭＳ Ｐゴシック" panose="020B0600070205080204" pitchFamily="34" charset="-128"/>
              <a:cs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7670F724-6BE8-4472-BFC1-6DD53D82F9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0200" y="177800"/>
            <a:ext cx="8780463" cy="608013"/>
          </a:xfrm>
        </p:spPr>
        <p:txBody>
          <a:bodyPr/>
          <a:lstStyle/>
          <a:p>
            <a:pPr eaLnBrk="1" hangingPunct="1"/>
            <a:r>
              <a:rPr lang="en-US" altLang="en-US" b="0" dirty="0">
                <a:latin typeface="Tahoma" panose="020B0604030504040204" pitchFamily="34" charset="0"/>
                <a:ea typeface="ＭＳ Ｐゴシック" panose="020B0600070205080204" pitchFamily="34" charset="-128"/>
                <a:cs typeface="Tahoma" panose="020B0604030504040204" pitchFamily="34" charset="0"/>
              </a:rPr>
              <a:t>TaiRox Copy Company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2799307E-3810-443E-A6DD-C7CF3D246306}"/>
              </a:ext>
            </a:extLst>
          </p:cNvPr>
          <p:cNvSpPr txBox="1">
            <a:spLocks/>
          </p:cNvSpPr>
          <p:nvPr/>
        </p:nvSpPr>
        <p:spPr bwMode="auto">
          <a:xfrm>
            <a:off x="836115" y="1273166"/>
            <a:ext cx="10519770" cy="36127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Tahoma"/>
                <a:ea typeface="ＭＳ Ｐゴシック" charset="-128"/>
                <a:cs typeface="Tahoma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Tahoma"/>
                <a:ea typeface="ＭＳ Ｐゴシック" charset="-128"/>
                <a:cs typeface="Tahoma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ahoma"/>
                <a:ea typeface="ＭＳ Ｐゴシック" charset="-128"/>
                <a:cs typeface="Tahoma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ern="1200">
                <a:solidFill>
                  <a:schemeClr val="tx1"/>
                </a:solidFill>
                <a:latin typeface="Tahoma"/>
                <a:ea typeface="ＭＳ Ｐゴシック" charset="-128"/>
                <a:cs typeface="Tahoma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ern="1200">
                <a:solidFill>
                  <a:schemeClr val="tx1"/>
                </a:solidFill>
                <a:latin typeface="Tahoma"/>
                <a:ea typeface="ＭＳ Ｐゴシック" charset="-128"/>
                <a:cs typeface="Tahoma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34" charset="-128"/>
                <a:cs typeface="Tahoma" panose="020B0604030504040204" pitchFamily="34" charset="0"/>
              </a:rPr>
              <a:t>Copy Company will copy an existing company's structure without copying transactional data, flawlessly performing many hours of manual manipulation with one push of a button. 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ＭＳ Ｐゴシック" panose="020B0600070205080204" pitchFamily="34" charset="-128"/>
              <a:cs typeface="Tahoma" panose="020B0604030504040204" pitchFamily="34" charset="0"/>
            </a:endParaRP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34" charset="-128"/>
                <a:cs typeface="Tahoma" panose="020B0604030504040204" pitchFamily="34" charset="0"/>
              </a:rPr>
              <a:t>Copy general ledger accounts, customers, vendors, inventory items, employees, multiple contacts, recurring entries and operational setup options.</a:t>
            </a:r>
            <a:endParaRPr kumimoji="0" lang="en-US" alt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ＭＳ Ｐゴシック" panose="020B0600070205080204" pitchFamily="34" charset="-128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36129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7670F724-6BE8-4472-BFC1-6DD53D82F9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0200" y="177800"/>
            <a:ext cx="8780463" cy="608013"/>
          </a:xfrm>
        </p:spPr>
        <p:txBody>
          <a:bodyPr/>
          <a:lstStyle/>
          <a:p>
            <a:pPr eaLnBrk="1" hangingPunct="1"/>
            <a:r>
              <a:rPr lang="en-US" altLang="en-US" b="0" dirty="0">
                <a:latin typeface="Tahoma" panose="020B0604030504040204" pitchFamily="34" charset="0"/>
                <a:ea typeface="ＭＳ Ｐゴシック" panose="020B0600070205080204" pitchFamily="34" charset="-128"/>
                <a:cs typeface="Tahoma" panose="020B0604030504040204" pitchFamily="34" charset="0"/>
              </a:rPr>
              <a:t>TaiRox Copy Company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2799307E-3810-443E-A6DD-C7CF3D246306}"/>
              </a:ext>
            </a:extLst>
          </p:cNvPr>
          <p:cNvSpPr txBox="1">
            <a:spLocks/>
          </p:cNvSpPr>
          <p:nvPr/>
        </p:nvSpPr>
        <p:spPr bwMode="auto">
          <a:xfrm>
            <a:off x="638222" y="5694532"/>
            <a:ext cx="10915555" cy="733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Tahoma"/>
                <a:ea typeface="ＭＳ Ｐゴシック" charset="-128"/>
                <a:cs typeface="Tahoma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Tahoma"/>
                <a:ea typeface="ＭＳ Ｐゴシック" charset="-128"/>
                <a:cs typeface="Tahoma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ahoma"/>
                <a:ea typeface="ＭＳ Ｐゴシック" charset="-128"/>
                <a:cs typeface="Tahoma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ern="1200">
                <a:solidFill>
                  <a:schemeClr val="tx1"/>
                </a:solidFill>
                <a:latin typeface="Tahoma"/>
                <a:ea typeface="ＭＳ Ｐゴシック" charset="-128"/>
                <a:cs typeface="Tahoma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ern="1200">
                <a:solidFill>
                  <a:schemeClr val="tx1"/>
                </a:solidFill>
                <a:latin typeface="Tahoma"/>
                <a:ea typeface="ＭＳ Ｐゴシック" charset="-128"/>
                <a:cs typeface="Tahoma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34" charset="-128"/>
                <a:cs typeface="Tahoma" panose="020B0604030504040204" pitchFamily="34" charset="0"/>
                <a:hlinkClick r:id="rId3"/>
              </a:rPr>
              <a:t>https://vimeo.com/605843389</a:t>
            </a:r>
            <a:r>
              <a:rPr lang="en-US" altLang="en-US" dirty="0">
                <a:solidFill>
                  <a:prstClr val="black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Tahoma" panose="020B0604030504040204" pitchFamily="34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34" charset="-128"/>
                <a:cs typeface="Tahoma" panose="020B0604030504040204" pitchFamily="34" charset="0"/>
              </a:rPr>
              <a:t> </a:t>
            </a:r>
            <a:endParaRPr kumimoji="0" lang="en-US" alt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ＭＳ Ｐゴシック" panose="020B0600070205080204" pitchFamily="34" charset="-128"/>
              <a:cs typeface="Tahoma" panose="020B0604030504040204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70A7873-095F-D0FC-F318-9D4214A826D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67745" y="996287"/>
            <a:ext cx="8056509" cy="4509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23034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6464</TotalTime>
  <Words>83</Words>
  <Application>Microsoft Office PowerPoint</Application>
  <PresentationFormat>Widescreen</PresentationFormat>
  <Paragraphs>10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Tahoma</vt:lpstr>
      <vt:lpstr>Office Theme</vt:lpstr>
      <vt:lpstr>TPAC Super Session: Add-On Products for Sage 300  TaiRox Copy Company </vt:lpstr>
      <vt:lpstr>TaiRox Copy Company</vt:lpstr>
      <vt:lpstr>TaiRox Copy Company</vt:lpstr>
    </vt:vector>
  </TitlesOfParts>
  <Company>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TaiRox Software Inc</dc:title>
  <dc:creator>Don Thomson</dc:creator>
  <cp:lastModifiedBy>Don Thomson</cp:lastModifiedBy>
  <cp:revision>434</cp:revision>
  <cp:lastPrinted>2015-02-16T21:05:54Z</cp:lastPrinted>
  <dcterms:created xsi:type="dcterms:W3CDTF">2010-07-06T18:35:00Z</dcterms:created>
  <dcterms:modified xsi:type="dcterms:W3CDTF">2023-04-09T18:34:47Z</dcterms:modified>
</cp:coreProperties>
</file>