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448" r:id="rId3"/>
    <p:sldId id="449" r:id="rId4"/>
  </p:sldIdLst>
  <p:sldSz cx="12192000" cy="6858000"/>
  <p:notesSz cx="7019925" cy="93059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B39"/>
    <a:srgbClr val="EBF1DE"/>
    <a:srgbClr val="BDEEFF"/>
    <a:srgbClr val="F8ED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98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32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BA126CA-790A-412E-BB0F-002A3C2AE3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A7F1D7-A837-4288-8511-B347BF2ED4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B163F17-6532-4DBA-A854-E6D691D137AE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45DA4-AE49-44DC-BC4E-DAC232F9F3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97BD6-0873-4AA7-835E-D6A6E21C0B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A39229-05A1-44E1-88EC-571333D8E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6199B1-2ACB-4330-AD6C-F91B354CFE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E0874-6D90-4E1F-8752-78AF4796325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033CF62-CD0E-4309-B1A8-6477AC8D5196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A6F6019-E14E-45E8-905D-704403A99F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07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F336C58-8837-476B-B0BF-0E109D6FE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0E262-86D1-4E81-B77B-38DE4F5000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A2173-4301-4F33-B4C1-56A848C90F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F1473B-D237-4201-948B-9F17A10A6A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F1473B-D237-4201-948B-9F17A10A6AB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787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9018EC50-ABC7-425C-B945-41E74E65EF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768AD5EF-7401-44F8-AD23-0754DA8E47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6525A232-008D-44EE-9C49-600FD260E5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23A1AE-9C21-402A-841E-99F77768985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3665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9018EC50-ABC7-425C-B945-41E74E65EF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768AD5EF-7401-44F8-AD23-0754DA8E47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6525A232-008D-44EE-9C49-600FD260E5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23A1AE-9C21-402A-841E-99F77768985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2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428" y="169539"/>
            <a:ext cx="8868833" cy="608231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5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43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8802161-C423-4CA1-805D-3D1F612BAAE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88693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627EE02-467C-490D-8D0E-CD65E39740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896E-A8CA-4BAF-9A3C-95E4445AE82B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8B3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1629A2-D5A6-F6E9-6092-F8CA09850B5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277853" y="246551"/>
            <a:ext cx="1304547" cy="5669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65" r:id="rId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008B39"/>
          </a:solidFill>
          <a:latin typeface="Tahoma"/>
          <a:ea typeface="ＭＳ Ｐゴシック" charset="-128"/>
          <a:cs typeface="Tahom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B39"/>
          </a:solidFill>
          <a:latin typeface="Tahoma" charset="0"/>
          <a:ea typeface="ＭＳ Ｐゴシック" charset="-128"/>
          <a:cs typeface="Tahom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B39"/>
          </a:solidFill>
          <a:latin typeface="Tahoma" charset="0"/>
          <a:ea typeface="ＭＳ Ｐゴシック" charset="-128"/>
          <a:cs typeface="Tahom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B39"/>
          </a:solidFill>
          <a:latin typeface="Tahoma" charset="0"/>
          <a:ea typeface="ＭＳ Ｐゴシック" charset="-128"/>
          <a:cs typeface="Tahom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B39"/>
          </a:solidFill>
          <a:latin typeface="Tahoma" charset="0"/>
          <a:ea typeface="ＭＳ Ｐゴシック" charset="-128"/>
          <a:cs typeface="Tahoma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008B39"/>
          </a:solidFill>
          <a:latin typeface="Tahoma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008B39"/>
          </a:solidFill>
          <a:latin typeface="Tahoma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008B39"/>
          </a:solidFill>
          <a:latin typeface="Tahoma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008B39"/>
          </a:solidFill>
          <a:latin typeface="Tahom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/>
          <a:ea typeface="ＭＳ Ｐゴシック" charset="-128"/>
          <a:cs typeface="Tahom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Tahoma"/>
          <a:ea typeface="ＭＳ Ｐゴシック" charset="-128"/>
          <a:cs typeface="Tahom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/>
          <a:ea typeface="ＭＳ Ｐゴシック" charset="-128"/>
          <a:cs typeface="Tahom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Tahoma"/>
          <a:ea typeface="ＭＳ Ｐゴシック" charset="-128"/>
          <a:cs typeface="Tahom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Tahoma"/>
          <a:ea typeface="ＭＳ Ｐゴシック" charset="-128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60584338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0" descr="tairox_ball_green.png">
            <a:extLst>
              <a:ext uri="{FF2B5EF4-FFF2-40B4-BE49-F238E27FC236}">
                <a16:creationId xmlns:a16="http://schemas.microsoft.com/office/drawing/2014/main" id="{67136229-803F-4BCF-BDF5-FDEC690C1B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225425"/>
            <a:ext cx="5880100" cy="63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1">
            <a:extLst>
              <a:ext uri="{FF2B5EF4-FFF2-40B4-BE49-F238E27FC236}">
                <a16:creationId xmlns:a16="http://schemas.microsoft.com/office/drawing/2014/main" id="{E5107158-B85C-4C9A-8CC1-082E38804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4712" y="2476856"/>
            <a:ext cx="9602575" cy="233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TPAC Super Session:</a:t>
            </a:r>
            <a:br>
              <a:rPr lang="en-US" sz="48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8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Add-On Products for Sage 300</a:t>
            </a:r>
            <a:br>
              <a:rPr lang="en-US" sz="4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sz="4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TaiRox Copy Company</a:t>
            </a:r>
            <a:br>
              <a:rPr lang="en-US" altLang="en-US" sz="4800" dirty="0"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</a:br>
            <a:endParaRPr lang="en-US" altLang="en-US" sz="28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670F724-6BE8-4472-BFC1-6DD53D8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177800"/>
            <a:ext cx="8780463" cy="608013"/>
          </a:xfrm>
        </p:spPr>
        <p:txBody>
          <a:bodyPr/>
          <a:lstStyle/>
          <a:p>
            <a:pPr eaLnBrk="1" hangingPunct="1"/>
            <a:r>
              <a:rPr lang="en-US" altLang="en-US" b="0" dirty="0"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TaiRox Copy Company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799307E-3810-443E-A6DD-C7CF3D246306}"/>
              </a:ext>
            </a:extLst>
          </p:cNvPr>
          <p:cNvSpPr txBox="1">
            <a:spLocks/>
          </p:cNvSpPr>
          <p:nvPr/>
        </p:nvSpPr>
        <p:spPr bwMode="auto">
          <a:xfrm>
            <a:off x="836115" y="1273166"/>
            <a:ext cx="10519770" cy="361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Copy Company will copy an existing company's structure without copying transactional data, flawlessly performing many hours of manual manipulation with one push of a button. 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Copy general ledger accounts, customers, vendors, inventory items, employees, multiple contacts, recurring entries and operational setup options.</a:t>
            </a:r>
            <a:endParaRPr kumimoji="0" lang="en-US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61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670F724-6BE8-4472-BFC1-6DD53D8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177800"/>
            <a:ext cx="8780463" cy="608013"/>
          </a:xfrm>
        </p:spPr>
        <p:txBody>
          <a:bodyPr/>
          <a:lstStyle/>
          <a:p>
            <a:pPr eaLnBrk="1" hangingPunct="1"/>
            <a:r>
              <a:rPr lang="en-US" altLang="en-US" b="0" dirty="0"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TaiRox Copy Company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799307E-3810-443E-A6DD-C7CF3D246306}"/>
              </a:ext>
            </a:extLst>
          </p:cNvPr>
          <p:cNvSpPr txBox="1">
            <a:spLocks/>
          </p:cNvSpPr>
          <p:nvPr/>
        </p:nvSpPr>
        <p:spPr bwMode="auto">
          <a:xfrm>
            <a:off x="638222" y="5694532"/>
            <a:ext cx="10915555" cy="73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1"/>
                </a:solidFill>
                <a:latin typeface="Tahoma"/>
                <a:ea typeface="ＭＳ Ｐゴシック" charset="-128"/>
                <a:cs typeface="Tahom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  <a:hlinkClick r:id="rId3"/>
              </a:rPr>
              <a:t>https://vimeo.com/605843389</a:t>
            </a:r>
            <a:r>
              <a:rPr lang="en-US" altLang="en-US" dirty="0">
                <a:solidFill>
                  <a:prstClr val="black"/>
                </a:solidFill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 </a:t>
            </a:r>
            <a:endParaRPr kumimoji="0" lang="en-US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0A7873-095F-D0FC-F318-9D4214A826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745" y="996287"/>
            <a:ext cx="8056509" cy="450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30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6464</TotalTime>
  <Words>83</Words>
  <Application>Microsoft Office PowerPoint</Application>
  <PresentationFormat>Widescreen</PresentationFormat>
  <Paragraphs>10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Office Theme</vt:lpstr>
      <vt:lpstr>TPAC Super Session: Add-On Products for Sage 300  TaiRox Copy Company </vt:lpstr>
      <vt:lpstr>TaiRox Copy Company</vt:lpstr>
      <vt:lpstr>TaiRox Copy Company</vt:lpstr>
    </vt:vector>
  </TitlesOfParts>
  <Company>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TaiRox Software Inc</dc:title>
  <dc:creator>Don Thomson</dc:creator>
  <cp:lastModifiedBy>Don Thomson</cp:lastModifiedBy>
  <cp:revision>434</cp:revision>
  <cp:lastPrinted>2015-02-16T21:05:54Z</cp:lastPrinted>
  <dcterms:created xsi:type="dcterms:W3CDTF">2010-07-06T18:35:00Z</dcterms:created>
  <dcterms:modified xsi:type="dcterms:W3CDTF">2023-04-09T18:34:47Z</dcterms:modified>
</cp:coreProperties>
</file>