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85" r:id="rId2"/>
  </p:sldMasterIdLst>
  <p:notesMasterIdLst>
    <p:notesMasterId r:id="rId18"/>
  </p:notesMasterIdLst>
  <p:handoutMasterIdLst>
    <p:handoutMasterId r:id="rId19"/>
  </p:handoutMasterIdLst>
  <p:sldIdLst>
    <p:sldId id="256" r:id="rId3"/>
    <p:sldId id="361" r:id="rId4"/>
    <p:sldId id="407" r:id="rId5"/>
    <p:sldId id="379" r:id="rId6"/>
    <p:sldId id="382" r:id="rId7"/>
    <p:sldId id="406" r:id="rId8"/>
    <p:sldId id="416" r:id="rId9"/>
    <p:sldId id="410" r:id="rId10"/>
    <p:sldId id="411" r:id="rId11"/>
    <p:sldId id="412" r:id="rId12"/>
    <p:sldId id="414" r:id="rId13"/>
    <p:sldId id="413" r:id="rId14"/>
    <p:sldId id="415" r:id="rId15"/>
    <p:sldId id="383" r:id="rId16"/>
    <p:sldId id="405" r:id="rId17"/>
  </p:sldIdLst>
  <p:sldSz cx="12192000" cy="6858000"/>
  <p:notesSz cx="7019925" cy="93059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F1DE"/>
    <a:srgbClr val="BDEEFF"/>
    <a:srgbClr val="F8EDEC"/>
    <a:srgbClr val="00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70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A126CA-790A-412E-BB0F-002A3C2A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A7F1D7-A837-4288-8511-B347BF2ED4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FB163F17-6532-4DBA-A854-E6D691D137AE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45DA4-AE49-44DC-BC4E-DAC232F9F3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97BD6-0873-4AA7-835E-D6A6E21C0B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A39229-05A1-44E1-88EC-571333D8E4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6199B1-2ACB-4330-AD6C-F91B354CFE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E0874-6D90-4E1F-8752-78AF479632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033CF62-CD0E-4309-B1A8-6477AC8D5196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A6F6019-E14E-45E8-905D-704403A99F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336C58-8837-476B-B0BF-0E109D6FE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E262-86D1-4E81-B77B-38DE4F5000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A2173-4301-4F33-B4C1-56A848C9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F1473B-D237-4201-948B-9F17A10A6A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42DBA0C-417E-48F6-9BDF-9137C96841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4E1DC2D-4923-4288-9039-12A8EEA22E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3ADC15B-1777-46CE-8CE5-926D6AD82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49B8EC-87D2-44F4-96E6-3AD65E220E8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194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114F19-F3D6-4200-B9BE-A71D6E53D8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191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D36FA64-C0DF-4053-B270-2AB7230F0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2EFC9B8-17BE-4DDE-9F55-B1A3F05C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CC1FB9-EB73-4CF8-9066-9E89A5FA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A2773-82B3-4DD2-8DB1-6C32BC0D2A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015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D36FA64-C0DF-4053-B270-2AB7230F0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2EFC9B8-17BE-4DDE-9F55-B1A3F05C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CC1FB9-EB73-4CF8-9066-9E89A5FA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8A2773-82B3-4DD2-8DB1-6C32BC0D2A34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09F709-A1E5-4C45-99F4-69B82C9B68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33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42DBA0C-417E-48F6-9BDF-9137C96841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4E1DC2D-4923-4288-9039-12A8EEA22E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83ADC15B-1777-46CE-8CE5-926D6AD82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49B8EC-87D2-44F4-96E6-3AD65E220E8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83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9018EC50-ABC7-425C-B945-41E74E65EF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768AD5EF-7401-44F8-AD23-0754DA8E47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525A232-008D-44EE-9C49-600FD260E5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23A1AE-9C21-402A-841E-99F77768985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F12D9FAB-36E2-466A-9D45-1AF70A7E80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2332B0B7-AF05-41D1-A0CE-C64253DD37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CA77F95-DC5D-420A-9DA2-2E694BF535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89538F-2151-478E-8181-CF8FAEB112C5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0024BA6E-72DA-4191-8572-B5BC794A57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A08FF9C-569B-4E60-BBEB-4D81732D3C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C43A889-A81A-46BC-A96D-FC95F1705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72FF8-C6E5-4575-B367-C2B57F1801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50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058" indent="-285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628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280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931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582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234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885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537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85B2C-25D4-43F5-9D27-A582ED0AA0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62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058" indent="-285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628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280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931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582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234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885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537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85B2C-25D4-43F5-9D27-A582ED0AA0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85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058" indent="-285407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628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280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931" indent="-228326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582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234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4885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1537" indent="-228326" defTabSz="4566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85B2C-25D4-43F5-9D27-A582ED0AA0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596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D36FA64-C0DF-4053-B270-2AB7230F0B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C2EFC9B8-17BE-4DDE-9F55-B1A3F05CD5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CC1FB9-EB73-4CF8-9066-9E89A5FA6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A2773-82B3-4DD2-8DB1-6C32BC0D2A3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75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6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4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8" y="169539"/>
            <a:ext cx="8868833" cy="60823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22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7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802161-C423-4CA1-805D-3D1F612BAAE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27EE02-467C-490D-8D0E-CD65E39740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896E-A8CA-4BAF-9A3C-95E4445AE82B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1A575352-EBF2-4415-B4CC-5588DDCCF1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74638"/>
            <a:ext cx="1597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65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B0AF5650-7A61-43E9-8031-4E488935EC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88693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3901AFD-C3E9-44F9-AFAD-999BA83F23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112799-8552-4A14-82BD-D13E57745122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rgbClr val="008B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3" name="Picture 1">
            <a:extLst>
              <a:ext uri="{FF2B5EF4-FFF2-40B4-BE49-F238E27FC236}">
                <a16:creationId xmlns:a16="http://schemas.microsoft.com/office/drawing/2014/main" id="{1AF68794-7BEB-4C51-B87B-3203D38168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75" y="274638"/>
            <a:ext cx="15970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6" r:id="rId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008B39"/>
          </a:solidFill>
          <a:latin typeface="Tahoma"/>
          <a:ea typeface="ＭＳ Ｐゴシック" charset="-128"/>
          <a:cs typeface="Tahom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  <a:cs typeface="Tahom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008B39"/>
          </a:solidFill>
          <a:latin typeface="Tahom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/>
          <a:ea typeface="ＭＳ Ｐゴシック" charset="-128"/>
          <a:cs typeface="Tahom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ahoma"/>
          <a:ea typeface="ＭＳ Ｐゴシック" charset="-128"/>
          <a:cs typeface="Tahom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/>
          <a:ea typeface="ＭＳ Ｐゴシック" charset="-128"/>
          <a:cs typeface="Tahom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ahoma"/>
          <a:ea typeface="ＭＳ Ｐゴシック" charset="-128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TaiRoxSoftwar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tairox.com/tairox-productivity-tools-for-sage-300-erp-accpac.html" TargetMode="External"/><Relationship Id="rId5" Type="http://schemas.openxmlformats.org/officeDocument/2006/relationships/hyperlink" Target="http://www.tairox.com/" TargetMode="External"/><Relationship Id="rId4" Type="http://schemas.openxmlformats.org/officeDocument/2006/relationships/hyperlink" Target="https://www.tairox.com/tairox-crm-for-sage-300-erp-accpac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irox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airox_ball_green.png">
            <a:extLst>
              <a:ext uri="{FF2B5EF4-FFF2-40B4-BE49-F238E27FC236}">
                <a16:creationId xmlns:a16="http://schemas.microsoft.com/office/drawing/2014/main" id="{67136229-803F-4BCF-BDF5-FDEC690C1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25425"/>
            <a:ext cx="5880100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>
            <a:extLst>
              <a:ext uri="{FF2B5EF4-FFF2-40B4-BE49-F238E27FC236}">
                <a16:creationId xmlns:a16="http://schemas.microsoft.com/office/drawing/2014/main" id="{E5107158-B85C-4C9A-8CC1-082E38804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868488"/>
            <a:ext cx="8094663" cy="2336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What’s New at TaiRox</a:t>
            </a:r>
            <a:br>
              <a:rPr lang="en-US" altLang="en-US" sz="4800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</a:br>
            <a:endParaRPr lang="en-US" altLang="en-US" sz="28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3F50A-719E-4940-8815-E34A466BB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3" y="5465763"/>
            <a:ext cx="6400800" cy="110331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ea typeface="+mn-ea"/>
              </a:rPr>
              <a:t>Don Thomson, CEO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B96E8ED-0F12-4A6D-8DBE-847B36F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CRM 300c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A0DA3-306F-459C-B252-CD3052A88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68" y="873105"/>
            <a:ext cx="10177463" cy="582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6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6651625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300c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63" y="777875"/>
            <a:ext cx="9838273" cy="5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6651625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Productivity Tools 300c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86A8BB-02FE-4770-856D-9BFEEFF9B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97" y="866775"/>
            <a:ext cx="9871005" cy="582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8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B96E8ED-0F12-4A6D-8DBE-847B36F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Diagnosing Email Problems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D148D1-684C-4083-B9A5-7E6ED723D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265" y="777876"/>
            <a:ext cx="8835469" cy="59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1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BB96E8ED-0F12-4A6D-8DBE-847B36F6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Install Check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EB29DB92-8FCE-4F6A-BB58-E751A019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725" y="989013"/>
            <a:ext cx="775811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086850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Learn More About TaiRox</a:t>
            </a:r>
          </a:p>
        </p:txBody>
      </p:sp>
      <p:sp>
        <p:nvSpPr>
          <p:cNvPr id="44036" name="TextBox 1"/>
          <p:cNvSpPr txBox="1">
            <a:spLocks noChangeArrowheads="1"/>
          </p:cNvSpPr>
          <p:nvPr/>
        </p:nvSpPr>
        <p:spPr bwMode="auto">
          <a:xfrm>
            <a:off x="123825" y="3803651"/>
            <a:ext cx="1174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3"/>
              </a:rPr>
              <a:t>http://www.youtube.com/TaiRoxSoftware/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A59BD6B-7A13-4729-9737-EB359F036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" y="2885103"/>
            <a:ext cx="1174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4"/>
              </a:rPr>
              <a:t>https://www.tairox.com/tairox-crm-for-sage-300-erp-accpac.html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  <a:hlinkClick r:id="rId3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3E2ADFA2-9881-473C-800A-DBFF37FC1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6" y="4719024"/>
            <a:ext cx="1174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5"/>
              </a:rPr>
              <a:t>http://www.tairox.com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908A847D-B81A-441E-8A77-707DCDC9A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775" y="1969730"/>
            <a:ext cx="12401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hlinkClick r:id="rId6"/>
              </a:rPr>
              <a:t>https://www.tairox.com/tairox-productivity-tools-for-sage-300-erp-accpac.html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47846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320ADC1-4983-4270-A91D-9D8B5B2F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1" y="169863"/>
            <a:ext cx="3860800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Videos at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D9052-6B65-401D-BC58-B2B58AD33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273844"/>
            <a:ext cx="1409700" cy="400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15080C4-5481-4B0B-BDE6-DF902E0C3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362" y="1047750"/>
            <a:ext cx="8429625" cy="2628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4DC0D4-A26A-4BA6-A274-A3DE47D4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362" y="3790950"/>
            <a:ext cx="8458200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F5E26F-D0EF-4EA6-9594-10473E90D6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" y="1047750"/>
            <a:ext cx="2122558" cy="326707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24A00E-AB3B-409E-B572-AB5830D97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09" y="4429124"/>
            <a:ext cx="1635124" cy="6080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Morgan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590F4A-5218-4640-8F0E-B4B340556796}"/>
              </a:ext>
            </a:extLst>
          </p:cNvPr>
          <p:cNvSpPr txBox="1">
            <a:spLocks/>
          </p:cNvSpPr>
          <p:nvPr/>
        </p:nvSpPr>
        <p:spPr bwMode="auto">
          <a:xfrm>
            <a:off x="997833" y="4858544"/>
            <a:ext cx="1509676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Tahoma"/>
                <a:ea typeface="ＭＳ Ｐゴシック" charset="-128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Thomas</a:t>
            </a: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320ADC1-4983-4270-A91D-9D8B5B2F3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175499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TaiRox Documentation Refresh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5D974-7B48-4B8D-8A0D-6894E838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675" y="782552"/>
            <a:ext cx="10534650" cy="59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670F724-6BE8-4472-BFC1-6DD53D8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77800"/>
            <a:ext cx="8780463" cy="60801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Embedded TaiRox Videos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785301-A6F0-4A4B-9201-F11E8D0A2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757" y="785813"/>
            <a:ext cx="7462043" cy="564356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6C0B80-257A-476B-A397-6D74AD470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34" y="1962149"/>
            <a:ext cx="2941566" cy="293370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PDF Files: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	Brochure</a:t>
            </a:r>
          </a:p>
          <a:p>
            <a:pPr marL="0" indent="0" eaLnBrk="1" hangingPunct="1">
              <a:buNone/>
            </a:pP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	User Guide</a:t>
            </a:r>
          </a:p>
          <a:p>
            <a:pPr marL="0" indent="0" eaLnBrk="1" hangingPunct="1">
              <a:buNone/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69AEF34-18D2-4648-A091-0C246BCCA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9299575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TPAC Handouts at 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  <a:hlinkClick r:id="rId3"/>
              </a:rPr>
              <a:t>www.tairox.com</a:t>
            </a:r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FC964-CD78-48E1-B16C-B45344797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827" y="827303"/>
            <a:ext cx="7064345" cy="59189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B65A08F-D96D-4E81-84D3-2EA88582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69863"/>
            <a:ext cx="7727950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Fast Clear History – How Fast?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244C8723-28EE-461E-B552-1494924B7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49" y="1063626"/>
            <a:ext cx="11185525" cy="135572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I/C and O/E: Sage 300 doesn’t use the database layer</a:t>
            </a:r>
          </a:p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A/R and A/P: Sage 300 does use the database layer, somewhat</a:t>
            </a:r>
          </a:p>
          <a:p>
            <a:pPr marL="0" indent="0" eaLnBrk="1" hangingPunct="1">
              <a:buNone/>
            </a:pPr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450FA8-A8D1-4578-99E8-FD99FC50C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2315211"/>
            <a:ext cx="7962900" cy="42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2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086580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Customer Aging and Cases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9249" y="1063625"/>
            <a:ext cx="10580007" cy="1504477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b="1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81DC2-ECFF-49E5-B9CB-B1CCBC4A5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3" y="777875"/>
            <a:ext cx="6786562" cy="3982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CAC62D-E643-416C-B26E-DD451BFEB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808" y="2705993"/>
            <a:ext cx="7678192" cy="39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09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086580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Send Documents to Multiple Contacts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9249" y="1063625"/>
            <a:ext cx="10580007" cy="1504477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b="1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717F4B-FC44-4919-8421-3131356FE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4" y="791259"/>
            <a:ext cx="9877641" cy="589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7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0" y="169863"/>
            <a:ext cx="9086580" cy="60801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ahoma" panose="020B0604030504040204" pitchFamily="34" charset="0"/>
                <a:ea typeface="ＭＳ Ｐゴシック" panose="020B0600070205080204" pitchFamily="34" charset="-128"/>
                <a:cs typeface="Tahoma" panose="020B0604030504040204" pitchFamily="34" charset="0"/>
              </a:rPr>
              <a:t>Demonstration Guide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9249" y="1063625"/>
            <a:ext cx="10580007" cy="1504477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b="1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lvl="1"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  <a:p>
            <a:pPr eaLnBrk="1" hangingPunct="1"/>
            <a:endParaRPr lang="en-US" altLang="en-US" dirty="0">
              <a:latin typeface="Tahoma" panose="020B0604030504040204" pitchFamily="34" charset="0"/>
              <a:ea typeface="ＭＳ Ｐゴシック" panose="020B0600070205080204" pitchFamily="34" charset="-128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2FE2B5-3419-4DAB-A950-C1482A75C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71" y="729618"/>
            <a:ext cx="9244057" cy="595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61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3804</TotalTime>
  <Words>151</Words>
  <Application>Microsoft Office PowerPoint</Application>
  <PresentationFormat>Widescreen</PresentationFormat>
  <Paragraphs>50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Office Theme</vt:lpstr>
      <vt:lpstr>1_Office Theme</vt:lpstr>
      <vt:lpstr>What’s New at TaiRox </vt:lpstr>
      <vt:lpstr>TaiRox Videos at </vt:lpstr>
      <vt:lpstr>TaiRox Documentation Refresh</vt:lpstr>
      <vt:lpstr>Embedded TaiRox Videos</vt:lpstr>
      <vt:lpstr>TPAC Handouts at www.tairox.com </vt:lpstr>
      <vt:lpstr>Fast Clear History – How Fast?</vt:lpstr>
      <vt:lpstr>Customer Aging and Cases</vt:lpstr>
      <vt:lpstr>Send Documents to Multiple Contacts</vt:lpstr>
      <vt:lpstr>Demonstration Guide</vt:lpstr>
      <vt:lpstr>TaiRox CRM 300c</vt:lpstr>
      <vt:lpstr>Productivity Tools 300c</vt:lpstr>
      <vt:lpstr>Productivity Tools 300c</vt:lpstr>
      <vt:lpstr>Diagnosing Email Problems</vt:lpstr>
      <vt:lpstr>Install Check</vt:lpstr>
      <vt:lpstr>Learn More About TaiRox</vt:lpstr>
    </vt:vector>
  </TitlesOfParts>
  <Company>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TaiRox Software Inc</dc:title>
  <dc:creator>Don Thomson</dc:creator>
  <cp:lastModifiedBy>Don Thomson</cp:lastModifiedBy>
  <cp:revision>334</cp:revision>
  <cp:lastPrinted>2015-02-16T21:05:54Z</cp:lastPrinted>
  <dcterms:created xsi:type="dcterms:W3CDTF">2010-07-06T18:35:00Z</dcterms:created>
  <dcterms:modified xsi:type="dcterms:W3CDTF">2019-03-28T19:05:26Z</dcterms:modified>
</cp:coreProperties>
</file>