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8" r:id="rId3"/>
    <p:sldId id="453" r:id="rId4"/>
    <p:sldId id="379" r:id="rId5"/>
    <p:sldId id="429" r:id="rId6"/>
    <p:sldId id="427" r:id="rId7"/>
    <p:sldId id="409" r:id="rId8"/>
    <p:sldId id="478" r:id="rId9"/>
    <p:sldId id="483" r:id="rId10"/>
    <p:sldId id="472" r:id="rId11"/>
    <p:sldId id="471" r:id="rId12"/>
    <p:sldId id="404" r:id="rId13"/>
    <p:sldId id="419" r:id="rId14"/>
    <p:sldId id="480" r:id="rId15"/>
    <p:sldId id="481" r:id="rId16"/>
    <p:sldId id="482" r:id="rId17"/>
    <p:sldId id="454" r:id="rId18"/>
    <p:sldId id="476" r:id="rId19"/>
    <p:sldId id="475" r:id="rId20"/>
    <p:sldId id="455" r:id="rId21"/>
    <p:sldId id="456" r:id="rId22"/>
    <p:sldId id="449" r:id="rId23"/>
    <p:sldId id="457" r:id="rId24"/>
    <p:sldId id="458" r:id="rId25"/>
    <p:sldId id="383" r:id="rId26"/>
    <p:sldId id="415" r:id="rId27"/>
    <p:sldId id="477" r:id="rId28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1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32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78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4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like Oracle Financials and Sage X3 define these rules using various models like the one shown here.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4FED3-7AE9-48F0-9744-0BC51C44C5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4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template company, the rules are kept for every target company. 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rule set starts with a range of accounts. For that range, there can be any number of segment filtering and substitution rules. As well, accounts can be excluded – specified as any number of excluded account ranges. That is one rule set and it may be all you need.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demonstrations have only rule set.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any number of rule sets can be defined for each target company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producing in the end the target company’s complete chart of accounts.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4FED3-7AE9-48F0-9744-0BC51C44C5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9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9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setup and a copying program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the new functionality. A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to Copy Company is included.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many sub-enterprise products, there are no license limitations for users or companies.</a:t>
            </a: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53B98-9199-422B-AA22-EB4A77983C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0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57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39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65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84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22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02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16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19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A2773-82B3-4DD2-8DB1-6C32BC0D2A3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1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4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8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114F19-F3D6-4200-B9BE-A71D6E53D81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4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3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0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29A2-D5A6-F6E9-6092-F8CA0985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53" y="246551"/>
            <a:ext cx="1304547" cy="5669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712" y="1703009"/>
            <a:ext cx="9602575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What's New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TaiRox 2023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503" y="315230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Extended Order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28CE6-974F-741E-13B6-7E94C7FD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49" y="785813"/>
            <a:ext cx="9483701" cy="58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Update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D8AB1-277A-70AC-8B35-DDCC8844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928688"/>
            <a:ext cx="6334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Multi-Company Ledgers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B6D91F-97D9-4302-0341-96C0655E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2365C-DB80-4D76-AB1A-C6E4C63D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078" y="777875"/>
            <a:ext cx="7893844" cy="5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5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Enterprise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B3DC8-F421-9FE1-ED39-78CED456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C669D-C2E2-428F-BEC8-82187557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" y="1315256"/>
            <a:ext cx="8652116" cy="2005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1D74C-939F-435F-A9D1-3EA1DCBB0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" y="3445584"/>
            <a:ext cx="8562975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9027B6-3642-42D8-A1C7-AF10EB18E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968" y="2195512"/>
            <a:ext cx="33528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PT Enterprise – Look Up G/L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F8510-9856-F2DC-2312-F2A9A53F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214665"/>
            <a:ext cx="8572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9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PT Enterprise – Application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B59D3-57F6-DFC1-4CAA-5729664A1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433" y="929648"/>
            <a:ext cx="5843134" cy="53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PT Enterprise – Create Price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A7B4C-B50C-3D71-0D68-07EB5C73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20" y="777770"/>
            <a:ext cx="8522960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6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01F3C-5E3A-CCB0-0754-27BA5A8E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1082096"/>
            <a:ext cx="8362215" cy="47695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B401B-CEF3-0D71-2132-8EE12DCA17F4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330611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4 Workflows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Strict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Basic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Relaxed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Simplified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Hybrid Workflows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 Screens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6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B401B-CEF3-0D71-2132-8EE12DCA17F4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083435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Hybrid Workflows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CD656-B8D2-4F24-E8BD-B7AC2881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24" y="904060"/>
            <a:ext cx="6972301" cy="56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 Enterprise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B401B-CEF3-0D71-2132-8EE12DCA17F4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083435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Workflows Per Bank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9C638-AC31-FF74-78B9-7649D9B7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82" y="1082096"/>
            <a:ext cx="7929486" cy="52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7"/>
            <a:ext cx="11291529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Enterprise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Enterprise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Products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Diagnosing A Sage 300 Environment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57D8F-13C9-45E3-011F-903E5164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22" y="921084"/>
            <a:ext cx="6702589" cy="57591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9523F6-3B78-6F76-87E0-3A85A03C6BE0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7"/>
            <a:ext cx="5241833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Overdue Payment Reminders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Aging Table Added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 Summary Option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Phone Call Option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Consolidation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HTML Templates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Service Manager Invoices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Due Alerts</a:t>
            </a:r>
          </a:p>
        </p:txBody>
      </p:sp>
    </p:spTree>
    <p:extLst>
      <p:ext uri="{BB962C8B-B14F-4D97-AF65-F5344CB8AC3E}">
        <p14:creationId xmlns:p14="http://schemas.microsoft.com/office/powerpoint/2010/main" val="296606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9523F6-3B78-6F76-87E0-3A85A03C6BE0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6"/>
            <a:ext cx="3574754" cy="55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Aged Trial Balance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Filtering Options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 to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Excel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Print ATB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Calendar Display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Reports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Promised Payments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Disputed Invoices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Change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95FFD-56B0-1E80-5E7A-1DA27E63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43" y="785813"/>
            <a:ext cx="8317820" cy="5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7"/>
            <a:ext cx="45966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DBLoad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Now 5x-6x faster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(no transactions)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Passwords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Re-indexing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DE73B-5EB1-F972-DC56-1D9A9659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587" y="998076"/>
            <a:ext cx="8506624" cy="41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 – What’s New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123789" y="1082097"/>
            <a:ext cx="4596642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Clears More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AR/AP Tax Withholding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AR/AP Deleted Batches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Clears Collections &amp; CRM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OE Use Transaction Date</a:t>
            </a: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Instead of Completion Date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Passwords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88984-1BE1-BEF0-8C8E-911FE71B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15" y="1082097"/>
            <a:ext cx="6858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1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Data Integrity – What’s New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123788" y="1082097"/>
            <a:ext cx="4775757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Checks More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Recent PJC Versions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Enterprise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 &amp; CRM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Checks Less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Inactive Records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Completed Transactions</a:t>
            </a:r>
          </a:p>
          <a:p>
            <a:pPr marL="74295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Required Optional Fields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Passwords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52BCF-70DF-73D8-F303-74105C10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57" y="1061458"/>
            <a:ext cx="5478012" cy="40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1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What’s New in Install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F67D1-41B8-C5B0-68FA-2E587358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3" y="1364343"/>
            <a:ext cx="11201872" cy="41655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Support: Diagnosing Email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48D1-684C-4083-B9A5-7E6ED723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65" y="777876"/>
            <a:ext cx="8835469" cy="59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7"/>
            <a:ext cx="11291529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 Resources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Enterprise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Check Approval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Enterprise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Collections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Products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Diagnosing A Sage 300 Environment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5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829AB-C383-8AC4-9B21-DA23DEC5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76" y="959677"/>
            <a:ext cx="7472046" cy="54233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1" y="1082097"/>
            <a:ext cx="3409286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Up-to-Date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Price List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Newsletters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Downloads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Release Notes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</p:spTree>
    <p:extLst>
      <p:ext uri="{BB962C8B-B14F-4D97-AF65-F5344CB8AC3E}">
        <p14:creationId xmlns:p14="http://schemas.microsoft.com/office/powerpoint/2010/main" val="29372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Brochures with Embedded Videos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7166D-47F5-A038-2475-7C6DCBBB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" y="998947"/>
            <a:ext cx="12015019" cy="5511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Videos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B23C-83C6-F34D-3D74-EAF3243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1073788"/>
            <a:ext cx="11451771" cy="52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Memos: Sage 300 Technical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15E7C-EC30-BD0D-DC7A-BE577FACE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7" y="1046597"/>
            <a:ext cx="11651226" cy="53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7966075" cy="608012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Names of 50+ Productivity Tools Programs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0200" y="1438273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“takes over” a Sage 300 UI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Complete, Delete, Update, Ship, Invoice, Apply, etc.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performs hundreds of operations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Inquiry, Status, Look Up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program provides improved visibility into data</a:t>
            </a:r>
          </a:p>
        </p:txBody>
      </p:sp>
    </p:spTree>
    <p:extLst>
      <p:ext uri="{BB962C8B-B14F-4D97-AF65-F5344CB8AC3E}">
        <p14:creationId xmlns:p14="http://schemas.microsoft.com/office/powerpoint/2010/main" val="92291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New Features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0236199" cy="42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Multiple Programs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Improved French translations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Remember login user and passwords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Show Quantity Totals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Show Prepayments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Purchase Orders - Substitute Items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 - Update Ship Via, Reference, Item Location</a:t>
            </a:r>
          </a:p>
        </p:txBody>
      </p:sp>
    </p:spTree>
    <p:extLst>
      <p:ext uri="{BB962C8B-B14F-4D97-AF65-F5344CB8AC3E}">
        <p14:creationId xmlns:p14="http://schemas.microsoft.com/office/powerpoint/2010/main" val="11304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New Programs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1ED1C-337A-AB0C-CFDC-F2BE70064966}"/>
              </a:ext>
            </a:extLst>
          </p:cNvPr>
          <p:cNvSpPr txBox="1">
            <a:spLocks/>
          </p:cNvSpPr>
          <p:nvPr/>
        </p:nvSpPr>
        <p:spPr bwMode="auto">
          <a:xfrm>
            <a:off x="330200" y="1439284"/>
            <a:ext cx="10236199" cy="42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Extended O/E Invoice Entry – show prepayments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O/E Credit Notes - create for multiple O/E invoices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A/R Credit Notes - create multiple A/R invoices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Email Packing Slips - send to customer, ship-to, or entered email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Copy G/L Accounts - manage multi-company General Ledgers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Look Up G/L Account - for huge ledgers with many segments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Application Security - required security permissions to show icon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Create Price List - create a spreadsheet for complex customer prices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1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711</Words>
  <Application>Microsoft Office PowerPoint</Application>
  <PresentationFormat>Widescreen</PresentationFormat>
  <Paragraphs>166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Office Theme</vt:lpstr>
      <vt:lpstr>What's New at TaiRox 2023 </vt:lpstr>
      <vt:lpstr>What’s New</vt:lpstr>
      <vt:lpstr>TaiRox Website</vt:lpstr>
      <vt:lpstr>PDF Brochures with Embedded Videos</vt:lpstr>
      <vt:lpstr>Videos Page</vt:lpstr>
      <vt:lpstr>Memos: Sage 300 Technical Details</vt:lpstr>
      <vt:lpstr>Names of 50+ Productivity Tools Programs</vt:lpstr>
      <vt:lpstr>Productivity Tools – New Features</vt:lpstr>
      <vt:lpstr>Productivity Tools – New Programs</vt:lpstr>
      <vt:lpstr>Productivity Tools – Extended Order Entry</vt:lpstr>
      <vt:lpstr>Productivity Tools – Update Orders</vt:lpstr>
      <vt:lpstr>Multi-Company Ledgers</vt:lpstr>
      <vt:lpstr>Productivity Tools Enterprise</vt:lpstr>
      <vt:lpstr>PT Enterprise – Look Up G/L Account</vt:lpstr>
      <vt:lpstr>PT Enterprise – Application Security</vt:lpstr>
      <vt:lpstr>PT Enterprise – Create Price List</vt:lpstr>
      <vt:lpstr>SOX Check Approval</vt:lpstr>
      <vt:lpstr>SOX Check Approval</vt:lpstr>
      <vt:lpstr>SOX Check Approval Enterprise</vt:lpstr>
      <vt:lpstr>TaiRox Collections</vt:lpstr>
      <vt:lpstr>TaiRox Collections</vt:lpstr>
      <vt:lpstr>Fast DBTools</vt:lpstr>
      <vt:lpstr>Fast Clear History – What’s New</vt:lpstr>
      <vt:lpstr>Fast Data Integrity – What’s New</vt:lpstr>
      <vt:lpstr>Support: What’s New in Install Check</vt:lpstr>
      <vt:lpstr>Support: Diagnosing Email Problems</vt:lpstr>
      <vt:lpstr>What’s New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432</cp:revision>
  <cp:lastPrinted>2015-02-16T21:05:54Z</cp:lastPrinted>
  <dcterms:created xsi:type="dcterms:W3CDTF">2010-07-06T18:35:00Z</dcterms:created>
  <dcterms:modified xsi:type="dcterms:W3CDTF">2023-03-31T23:56:07Z</dcterms:modified>
</cp:coreProperties>
</file>